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4624"/>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2C45B-3A0A-0255-0A72-83CFE6D446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3D8ACE-5BE0-4EBB-3F5E-7C173CED1F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6719CFE-8F7E-2726-A53F-6CCC25867AF4}"/>
              </a:ext>
            </a:extLst>
          </p:cNvPr>
          <p:cNvSpPr>
            <a:spLocks noGrp="1"/>
          </p:cNvSpPr>
          <p:nvPr>
            <p:ph type="dt" sz="half" idx="10"/>
          </p:nvPr>
        </p:nvSpPr>
        <p:spPr/>
        <p:txBody>
          <a:bodyPr/>
          <a:lstStyle/>
          <a:p>
            <a:fld id="{64A9926A-2EE9-F945-A02E-F87875FDCC3F}" type="datetimeFigureOut">
              <a:rPr lang="en-US" smtClean="0"/>
              <a:t>7/31/2026</a:t>
            </a:fld>
            <a:endParaRPr lang="en-US"/>
          </a:p>
        </p:txBody>
      </p:sp>
      <p:sp>
        <p:nvSpPr>
          <p:cNvPr id="5" name="Footer Placeholder 4">
            <a:extLst>
              <a:ext uri="{FF2B5EF4-FFF2-40B4-BE49-F238E27FC236}">
                <a16:creationId xmlns:a16="http://schemas.microsoft.com/office/drawing/2014/main" id="{9F3FAFEC-F38A-0E04-4693-593B78E7E4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A6EE8F-18CD-C08F-CFFE-093A0C29E334}"/>
              </a:ext>
            </a:extLst>
          </p:cNvPr>
          <p:cNvSpPr>
            <a:spLocks noGrp="1"/>
          </p:cNvSpPr>
          <p:nvPr>
            <p:ph type="sldNum" sz="quarter" idx="12"/>
          </p:nvPr>
        </p:nvSpPr>
        <p:spPr/>
        <p:txBody>
          <a:bodyPr/>
          <a:lstStyle/>
          <a:p>
            <a:fld id="{7AEA4E65-48F5-9C48-9A60-E94002F9EED8}" type="slidenum">
              <a:rPr lang="en-US" smtClean="0"/>
              <a:t>‹#›</a:t>
            </a:fld>
            <a:endParaRPr lang="en-US"/>
          </a:p>
        </p:txBody>
      </p:sp>
    </p:spTree>
    <p:extLst>
      <p:ext uri="{BB962C8B-B14F-4D97-AF65-F5344CB8AC3E}">
        <p14:creationId xmlns:p14="http://schemas.microsoft.com/office/powerpoint/2010/main" val="4055190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24057-14E5-F944-8404-FA3EB6C634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6EBF44-DE41-67B1-F768-D3656C7070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A697C0-BCF9-185C-B65B-1BF81A6F9C9D}"/>
              </a:ext>
            </a:extLst>
          </p:cNvPr>
          <p:cNvSpPr>
            <a:spLocks noGrp="1"/>
          </p:cNvSpPr>
          <p:nvPr>
            <p:ph type="dt" sz="half" idx="10"/>
          </p:nvPr>
        </p:nvSpPr>
        <p:spPr/>
        <p:txBody>
          <a:bodyPr/>
          <a:lstStyle/>
          <a:p>
            <a:fld id="{64A9926A-2EE9-F945-A02E-F87875FDCC3F}" type="datetimeFigureOut">
              <a:rPr lang="en-US" smtClean="0"/>
              <a:t>7/31/2026</a:t>
            </a:fld>
            <a:endParaRPr lang="en-US"/>
          </a:p>
        </p:txBody>
      </p:sp>
      <p:sp>
        <p:nvSpPr>
          <p:cNvPr id="5" name="Footer Placeholder 4">
            <a:extLst>
              <a:ext uri="{FF2B5EF4-FFF2-40B4-BE49-F238E27FC236}">
                <a16:creationId xmlns:a16="http://schemas.microsoft.com/office/drawing/2014/main" id="{8CA7A601-A868-9845-E64C-788F94305E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4ED9B1-41AB-99A1-615F-58F589B8387B}"/>
              </a:ext>
            </a:extLst>
          </p:cNvPr>
          <p:cNvSpPr>
            <a:spLocks noGrp="1"/>
          </p:cNvSpPr>
          <p:nvPr>
            <p:ph type="sldNum" sz="quarter" idx="12"/>
          </p:nvPr>
        </p:nvSpPr>
        <p:spPr/>
        <p:txBody>
          <a:bodyPr/>
          <a:lstStyle/>
          <a:p>
            <a:fld id="{7AEA4E65-48F5-9C48-9A60-E94002F9EED8}" type="slidenum">
              <a:rPr lang="en-US" smtClean="0"/>
              <a:t>‹#›</a:t>
            </a:fld>
            <a:endParaRPr lang="en-US"/>
          </a:p>
        </p:txBody>
      </p:sp>
    </p:spTree>
    <p:extLst>
      <p:ext uri="{BB962C8B-B14F-4D97-AF65-F5344CB8AC3E}">
        <p14:creationId xmlns:p14="http://schemas.microsoft.com/office/powerpoint/2010/main" val="1149004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1024-4FDF-C4BA-6827-444FED2B40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953CF9-0EAD-8352-ACB2-3D83A4D5D02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D9F293-35B5-09AB-0E22-10B295C52F44}"/>
              </a:ext>
            </a:extLst>
          </p:cNvPr>
          <p:cNvSpPr>
            <a:spLocks noGrp="1"/>
          </p:cNvSpPr>
          <p:nvPr>
            <p:ph type="dt" sz="half" idx="10"/>
          </p:nvPr>
        </p:nvSpPr>
        <p:spPr/>
        <p:txBody>
          <a:bodyPr/>
          <a:lstStyle/>
          <a:p>
            <a:fld id="{64A9926A-2EE9-F945-A02E-F87875FDCC3F}" type="datetimeFigureOut">
              <a:rPr lang="en-US" smtClean="0"/>
              <a:t>7/31/2026</a:t>
            </a:fld>
            <a:endParaRPr lang="en-US"/>
          </a:p>
        </p:txBody>
      </p:sp>
      <p:sp>
        <p:nvSpPr>
          <p:cNvPr id="5" name="Footer Placeholder 4">
            <a:extLst>
              <a:ext uri="{FF2B5EF4-FFF2-40B4-BE49-F238E27FC236}">
                <a16:creationId xmlns:a16="http://schemas.microsoft.com/office/drawing/2014/main" id="{3746F574-7E4C-2A11-9413-31EAB21661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9CAE44-7F97-5573-15B6-EE2E556E894B}"/>
              </a:ext>
            </a:extLst>
          </p:cNvPr>
          <p:cNvSpPr>
            <a:spLocks noGrp="1"/>
          </p:cNvSpPr>
          <p:nvPr>
            <p:ph type="sldNum" sz="quarter" idx="12"/>
          </p:nvPr>
        </p:nvSpPr>
        <p:spPr/>
        <p:txBody>
          <a:bodyPr/>
          <a:lstStyle/>
          <a:p>
            <a:fld id="{7AEA4E65-48F5-9C48-9A60-E94002F9EED8}" type="slidenum">
              <a:rPr lang="en-US" smtClean="0"/>
              <a:t>‹#›</a:t>
            </a:fld>
            <a:endParaRPr lang="en-US"/>
          </a:p>
        </p:txBody>
      </p:sp>
    </p:spTree>
    <p:extLst>
      <p:ext uri="{BB962C8B-B14F-4D97-AF65-F5344CB8AC3E}">
        <p14:creationId xmlns:p14="http://schemas.microsoft.com/office/powerpoint/2010/main" val="2426222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E250F-4B19-4A61-1A67-25D4B3DBE8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51E7ED-85EF-3CD2-05EC-CA098B8A06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E58E6E-7AB3-0105-E697-2BA801922B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D7304D-D14E-1976-3A2F-F332D0080C68}"/>
              </a:ext>
            </a:extLst>
          </p:cNvPr>
          <p:cNvSpPr>
            <a:spLocks noGrp="1"/>
          </p:cNvSpPr>
          <p:nvPr>
            <p:ph type="dt" sz="half" idx="10"/>
          </p:nvPr>
        </p:nvSpPr>
        <p:spPr/>
        <p:txBody>
          <a:bodyPr/>
          <a:lstStyle/>
          <a:p>
            <a:fld id="{64A9926A-2EE9-F945-A02E-F87875FDCC3F}" type="datetimeFigureOut">
              <a:rPr lang="en-US" smtClean="0"/>
              <a:t>7/31/2026</a:t>
            </a:fld>
            <a:endParaRPr lang="en-US"/>
          </a:p>
        </p:txBody>
      </p:sp>
      <p:sp>
        <p:nvSpPr>
          <p:cNvPr id="6" name="Footer Placeholder 5">
            <a:extLst>
              <a:ext uri="{FF2B5EF4-FFF2-40B4-BE49-F238E27FC236}">
                <a16:creationId xmlns:a16="http://schemas.microsoft.com/office/drawing/2014/main" id="{80180C89-A544-0FD7-B6E6-D8D344E48C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D92C1C-FD5C-F4F6-DEDE-16FC8B2A3414}"/>
              </a:ext>
            </a:extLst>
          </p:cNvPr>
          <p:cNvSpPr>
            <a:spLocks noGrp="1"/>
          </p:cNvSpPr>
          <p:nvPr>
            <p:ph type="sldNum" sz="quarter" idx="12"/>
          </p:nvPr>
        </p:nvSpPr>
        <p:spPr/>
        <p:txBody>
          <a:bodyPr/>
          <a:lstStyle/>
          <a:p>
            <a:fld id="{7AEA4E65-48F5-9C48-9A60-E94002F9EED8}" type="slidenum">
              <a:rPr lang="en-US" smtClean="0"/>
              <a:t>‹#›</a:t>
            </a:fld>
            <a:endParaRPr lang="en-US"/>
          </a:p>
        </p:txBody>
      </p:sp>
    </p:spTree>
    <p:extLst>
      <p:ext uri="{BB962C8B-B14F-4D97-AF65-F5344CB8AC3E}">
        <p14:creationId xmlns:p14="http://schemas.microsoft.com/office/powerpoint/2010/main" val="3561883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D70F7-CF07-9037-9395-F391624861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CD12E5B-2095-4D69-359B-BF25ABC187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F5852B-3470-B67E-1C6F-58FC65781C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257A28-C392-B936-5BB8-44775E348B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B75023-53F5-C930-7F27-702057137E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91B38F-BF0B-E04C-7099-230A6302EAE0}"/>
              </a:ext>
            </a:extLst>
          </p:cNvPr>
          <p:cNvSpPr>
            <a:spLocks noGrp="1"/>
          </p:cNvSpPr>
          <p:nvPr>
            <p:ph type="dt" sz="half" idx="10"/>
          </p:nvPr>
        </p:nvSpPr>
        <p:spPr/>
        <p:txBody>
          <a:bodyPr/>
          <a:lstStyle/>
          <a:p>
            <a:fld id="{64A9926A-2EE9-F945-A02E-F87875FDCC3F}" type="datetimeFigureOut">
              <a:rPr lang="en-US" smtClean="0"/>
              <a:t>7/31/2026</a:t>
            </a:fld>
            <a:endParaRPr lang="en-US"/>
          </a:p>
        </p:txBody>
      </p:sp>
      <p:sp>
        <p:nvSpPr>
          <p:cNvPr id="8" name="Footer Placeholder 7">
            <a:extLst>
              <a:ext uri="{FF2B5EF4-FFF2-40B4-BE49-F238E27FC236}">
                <a16:creationId xmlns:a16="http://schemas.microsoft.com/office/drawing/2014/main" id="{FD872E15-16EC-D6FB-A97C-46086871C5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73EF4A6-BAFF-4A2B-4622-8E519E44754E}"/>
              </a:ext>
            </a:extLst>
          </p:cNvPr>
          <p:cNvSpPr>
            <a:spLocks noGrp="1"/>
          </p:cNvSpPr>
          <p:nvPr>
            <p:ph type="sldNum" sz="quarter" idx="12"/>
          </p:nvPr>
        </p:nvSpPr>
        <p:spPr/>
        <p:txBody>
          <a:bodyPr/>
          <a:lstStyle/>
          <a:p>
            <a:fld id="{7AEA4E65-48F5-9C48-9A60-E94002F9EED8}" type="slidenum">
              <a:rPr lang="en-US" smtClean="0"/>
              <a:t>‹#›</a:t>
            </a:fld>
            <a:endParaRPr lang="en-US"/>
          </a:p>
        </p:txBody>
      </p:sp>
    </p:spTree>
    <p:extLst>
      <p:ext uri="{BB962C8B-B14F-4D97-AF65-F5344CB8AC3E}">
        <p14:creationId xmlns:p14="http://schemas.microsoft.com/office/powerpoint/2010/main" val="3201539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C7135-494D-5916-A406-3857DD7053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5BA6B6-DC23-BD91-1D0D-02A2EECC183A}"/>
              </a:ext>
            </a:extLst>
          </p:cNvPr>
          <p:cNvSpPr>
            <a:spLocks noGrp="1"/>
          </p:cNvSpPr>
          <p:nvPr>
            <p:ph type="dt" sz="half" idx="10"/>
          </p:nvPr>
        </p:nvSpPr>
        <p:spPr/>
        <p:txBody>
          <a:bodyPr/>
          <a:lstStyle/>
          <a:p>
            <a:fld id="{64A9926A-2EE9-F945-A02E-F87875FDCC3F}" type="datetimeFigureOut">
              <a:rPr lang="en-US" smtClean="0"/>
              <a:t>7/31/2026</a:t>
            </a:fld>
            <a:endParaRPr lang="en-US"/>
          </a:p>
        </p:txBody>
      </p:sp>
      <p:sp>
        <p:nvSpPr>
          <p:cNvPr id="4" name="Footer Placeholder 3">
            <a:extLst>
              <a:ext uri="{FF2B5EF4-FFF2-40B4-BE49-F238E27FC236}">
                <a16:creationId xmlns:a16="http://schemas.microsoft.com/office/drawing/2014/main" id="{2858AA44-EF0C-731A-04A4-40A90A743F4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A79789B-9E04-C50B-53BE-06672B05E1D5}"/>
              </a:ext>
            </a:extLst>
          </p:cNvPr>
          <p:cNvSpPr>
            <a:spLocks noGrp="1"/>
          </p:cNvSpPr>
          <p:nvPr>
            <p:ph type="sldNum" sz="quarter" idx="12"/>
          </p:nvPr>
        </p:nvSpPr>
        <p:spPr/>
        <p:txBody>
          <a:bodyPr/>
          <a:lstStyle/>
          <a:p>
            <a:fld id="{7AEA4E65-48F5-9C48-9A60-E94002F9EED8}" type="slidenum">
              <a:rPr lang="en-US" smtClean="0"/>
              <a:t>‹#›</a:t>
            </a:fld>
            <a:endParaRPr lang="en-US"/>
          </a:p>
        </p:txBody>
      </p:sp>
    </p:spTree>
    <p:extLst>
      <p:ext uri="{BB962C8B-B14F-4D97-AF65-F5344CB8AC3E}">
        <p14:creationId xmlns:p14="http://schemas.microsoft.com/office/powerpoint/2010/main" val="3339474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15F18E-E4C4-0DF6-845B-1528C5B8E71A}"/>
              </a:ext>
            </a:extLst>
          </p:cNvPr>
          <p:cNvSpPr>
            <a:spLocks noGrp="1"/>
          </p:cNvSpPr>
          <p:nvPr>
            <p:ph type="dt" sz="half" idx="10"/>
          </p:nvPr>
        </p:nvSpPr>
        <p:spPr/>
        <p:txBody>
          <a:bodyPr/>
          <a:lstStyle/>
          <a:p>
            <a:fld id="{64A9926A-2EE9-F945-A02E-F87875FDCC3F}" type="datetimeFigureOut">
              <a:rPr lang="en-US" smtClean="0"/>
              <a:t>7/31/2026</a:t>
            </a:fld>
            <a:endParaRPr lang="en-US"/>
          </a:p>
        </p:txBody>
      </p:sp>
      <p:sp>
        <p:nvSpPr>
          <p:cNvPr id="3" name="Footer Placeholder 2">
            <a:extLst>
              <a:ext uri="{FF2B5EF4-FFF2-40B4-BE49-F238E27FC236}">
                <a16:creationId xmlns:a16="http://schemas.microsoft.com/office/drawing/2014/main" id="{A28CE8BC-5E2D-9CFE-D642-0B9DCC0887C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AA2163-CAE2-766C-C55C-BA17249D20BD}"/>
              </a:ext>
            </a:extLst>
          </p:cNvPr>
          <p:cNvSpPr>
            <a:spLocks noGrp="1"/>
          </p:cNvSpPr>
          <p:nvPr>
            <p:ph type="sldNum" sz="quarter" idx="12"/>
          </p:nvPr>
        </p:nvSpPr>
        <p:spPr/>
        <p:txBody>
          <a:bodyPr/>
          <a:lstStyle/>
          <a:p>
            <a:fld id="{7AEA4E65-48F5-9C48-9A60-E94002F9EED8}" type="slidenum">
              <a:rPr lang="en-US" smtClean="0"/>
              <a:t>‹#›</a:t>
            </a:fld>
            <a:endParaRPr lang="en-US"/>
          </a:p>
        </p:txBody>
      </p:sp>
    </p:spTree>
    <p:extLst>
      <p:ext uri="{BB962C8B-B14F-4D97-AF65-F5344CB8AC3E}">
        <p14:creationId xmlns:p14="http://schemas.microsoft.com/office/powerpoint/2010/main" val="3610023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6BCDD-7A99-8319-0212-52888C9CDD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D0C733F-B95F-E661-0D55-3DF013B4850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695783-CAC2-869A-5C79-1B8FBFB677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574636-BF20-6B5C-6AEE-B0B4F9D29737}"/>
              </a:ext>
            </a:extLst>
          </p:cNvPr>
          <p:cNvSpPr>
            <a:spLocks noGrp="1"/>
          </p:cNvSpPr>
          <p:nvPr>
            <p:ph type="dt" sz="half" idx="10"/>
          </p:nvPr>
        </p:nvSpPr>
        <p:spPr/>
        <p:txBody>
          <a:bodyPr/>
          <a:lstStyle/>
          <a:p>
            <a:fld id="{64A9926A-2EE9-F945-A02E-F87875FDCC3F}" type="datetimeFigureOut">
              <a:rPr lang="en-US" smtClean="0"/>
              <a:t>7/31/2026</a:t>
            </a:fld>
            <a:endParaRPr lang="en-US"/>
          </a:p>
        </p:txBody>
      </p:sp>
      <p:sp>
        <p:nvSpPr>
          <p:cNvPr id="6" name="Footer Placeholder 5">
            <a:extLst>
              <a:ext uri="{FF2B5EF4-FFF2-40B4-BE49-F238E27FC236}">
                <a16:creationId xmlns:a16="http://schemas.microsoft.com/office/drawing/2014/main" id="{C3352E6E-3605-9584-B5BF-6C43A893C9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1F7A21-B153-3790-EE44-29876144B93D}"/>
              </a:ext>
            </a:extLst>
          </p:cNvPr>
          <p:cNvSpPr>
            <a:spLocks noGrp="1"/>
          </p:cNvSpPr>
          <p:nvPr>
            <p:ph type="sldNum" sz="quarter" idx="12"/>
          </p:nvPr>
        </p:nvSpPr>
        <p:spPr/>
        <p:txBody>
          <a:bodyPr/>
          <a:lstStyle/>
          <a:p>
            <a:fld id="{7AEA4E65-48F5-9C48-9A60-E94002F9EED8}" type="slidenum">
              <a:rPr lang="en-US" smtClean="0"/>
              <a:t>‹#›</a:t>
            </a:fld>
            <a:endParaRPr lang="en-US"/>
          </a:p>
        </p:txBody>
      </p:sp>
    </p:spTree>
    <p:extLst>
      <p:ext uri="{BB962C8B-B14F-4D97-AF65-F5344CB8AC3E}">
        <p14:creationId xmlns:p14="http://schemas.microsoft.com/office/powerpoint/2010/main" val="3611137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96A5D-7976-C168-AE5E-7435C3A7D8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DCA1F4-9379-0A73-AE2B-C780264ABE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A152A98-D274-F341-7147-ED33FAA54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68F73C-5A0E-F4F9-4B43-60894E2DEBF5}"/>
              </a:ext>
            </a:extLst>
          </p:cNvPr>
          <p:cNvSpPr>
            <a:spLocks noGrp="1"/>
          </p:cNvSpPr>
          <p:nvPr>
            <p:ph type="dt" sz="half" idx="10"/>
          </p:nvPr>
        </p:nvSpPr>
        <p:spPr/>
        <p:txBody>
          <a:bodyPr/>
          <a:lstStyle/>
          <a:p>
            <a:fld id="{64A9926A-2EE9-F945-A02E-F87875FDCC3F}" type="datetimeFigureOut">
              <a:rPr lang="en-US" smtClean="0"/>
              <a:t>7/31/2026</a:t>
            </a:fld>
            <a:endParaRPr lang="en-US"/>
          </a:p>
        </p:txBody>
      </p:sp>
      <p:sp>
        <p:nvSpPr>
          <p:cNvPr id="6" name="Footer Placeholder 5">
            <a:extLst>
              <a:ext uri="{FF2B5EF4-FFF2-40B4-BE49-F238E27FC236}">
                <a16:creationId xmlns:a16="http://schemas.microsoft.com/office/drawing/2014/main" id="{3B57AAE1-85EB-3EF7-E61A-1C8584D642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1FE1AB-C4D6-6771-2126-C983606B1AE0}"/>
              </a:ext>
            </a:extLst>
          </p:cNvPr>
          <p:cNvSpPr>
            <a:spLocks noGrp="1"/>
          </p:cNvSpPr>
          <p:nvPr>
            <p:ph type="sldNum" sz="quarter" idx="12"/>
          </p:nvPr>
        </p:nvSpPr>
        <p:spPr/>
        <p:txBody>
          <a:bodyPr/>
          <a:lstStyle/>
          <a:p>
            <a:fld id="{7AEA4E65-48F5-9C48-9A60-E94002F9EED8}" type="slidenum">
              <a:rPr lang="en-US" smtClean="0"/>
              <a:t>‹#›</a:t>
            </a:fld>
            <a:endParaRPr lang="en-US"/>
          </a:p>
        </p:txBody>
      </p:sp>
    </p:spTree>
    <p:extLst>
      <p:ext uri="{BB962C8B-B14F-4D97-AF65-F5344CB8AC3E}">
        <p14:creationId xmlns:p14="http://schemas.microsoft.com/office/powerpoint/2010/main" val="1485676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13E9B-1B0A-A23B-BCA0-AF7C1EB880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89B2715-168C-3F85-8ED9-CBE0BABA48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FBED0F-D22C-C5C3-4154-3F83215A2A84}"/>
              </a:ext>
            </a:extLst>
          </p:cNvPr>
          <p:cNvSpPr>
            <a:spLocks noGrp="1"/>
          </p:cNvSpPr>
          <p:nvPr>
            <p:ph type="dt" sz="half" idx="10"/>
          </p:nvPr>
        </p:nvSpPr>
        <p:spPr/>
        <p:txBody>
          <a:bodyPr/>
          <a:lstStyle/>
          <a:p>
            <a:fld id="{64A9926A-2EE9-F945-A02E-F87875FDCC3F}" type="datetimeFigureOut">
              <a:rPr lang="en-US" smtClean="0"/>
              <a:t>7/31/2026</a:t>
            </a:fld>
            <a:endParaRPr lang="en-US"/>
          </a:p>
        </p:txBody>
      </p:sp>
      <p:sp>
        <p:nvSpPr>
          <p:cNvPr id="5" name="Footer Placeholder 4">
            <a:extLst>
              <a:ext uri="{FF2B5EF4-FFF2-40B4-BE49-F238E27FC236}">
                <a16:creationId xmlns:a16="http://schemas.microsoft.com/office/drawing/2014/main" id="{DC881780-E80B-D7F7-2E0B-E573F2DC7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E66426-FFAB-009E-2E17-09CCB32F3300}"/>
              </a:ext>
            </a:extLst>
          </p:cNvPr>
          <p:cNvSpPr>
            <a:spLocks noGrp="1"/>
          </p:cNvSpPr>
          <p:nvPr>
            <p:ph type="sldNum" sz="quarter" idx="12"/>
          </p:nvPr>
        </p:nvSpPr>
        <p:spPr/>
        <p:txBody>
          <a:bodyPr/>
          <a:lstStyle/>
          <a:p>
            <a:fld id="{7AEA4E65-48F5-9C48-9A60-E94002F9EED8}" type="slidenum">
              <a:rPr lang="en-US" smtClean="0"/>
              <a:t>‹#›</a:t>
            </a:fld>
            <a:endParaRPr lang="en-US"/>
          </a:p>
        </p:txBody>
      </p:sp>
    </p:spTree>
    <p:extLst>
      <p:ext uri="{BB962C8B-B14F-4D97-AF65-F5344CB8AC3E}">
        <p14:creationId xmlns:p14="http://schemas.microsoft.com/office/powerpoint/2010/main" val="2503405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57885A-286B-483A-621E-75A146C85F3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9407704-29EE-FCC2-758A-00618E5A33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40C104-0283-1D87-0BCD-55DD62B8C3F6}"/>
              </a:ext>
            </a:extLst>
          </p:cNvPr>
          <p:cNvSpPr>
            <a:spLocks noGrp="1"/>
          </p:cNvSpPr>
          <p:nvPr>
            <p:ph type="dt" sz="half" idx="10"/>
          </p:nvPr>
        </p:nvSpPr>
        <p:spPr/>
        <p:txBody>
          <a:bodyPr/>
          <a:lstStyle/>
          <a:p>
            <a:fld id="{64A9926A-2EE9-F945-A02E-F87875FDCC3F}" type="datetimeFigureOut">
              <a:rPr lang="en-US" smtClean="0"/>
              <a:t>7/31/2026</a:t>
            </a:fld>
            <a:endParaRPr lang="en-US"/>
          </a:p>
        </p:txBody>
      </p:sp>
      <p:sp>
        <p:nvSpPr>
          <p:cNvPr id="5" name="Footer Placeholder 4">
            <a:extLst>
              <a:ext uri="{FF2B5EF4-FFF2-40B4-BE49-F238E27FC236}">
                <a16:creationId xmlns:a16="http://schemas.microsoft.com/office/drawing/2014/main" id="{08349F9A-A224-B0B1-F93E-1C20F308C6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2AB36-7533-E7FB-C4E6-07392FA6C299}"/>
              </a:ext>
            </a:extLst>
          </p:cNvPr>
          <p:cNvSpPr>
            <a:spLocks noGrp="1"/>
          </p:cNvSpPr>
          <p:nvPr>
            <p:ph type="sldNum" sz="quarter" idx="12"/>
          </p:nvPr>
        </p:nvSpPr>
        <p:spPr/>
        <p:txBody>
          <a:bodyPr/>
          <a:lstStyle/>
          <a:p>
            <a:fld id="{7AEA4E65-48F5-9C48-9A60-E94002F9EED8}" type="slidenum">
              <a:rPr lang="en-US" smtClean="0"/>
              <a:t>‹#›</a:t>
            </a:fld>
            <a:endParaRPr lang="en-US"/>
          </a:p>
        </p:txBody>
      </p:sp>
    </p:spTree>
    <p:extLst>
      <p:ext uri="{BB962C8B-B14F-4D97-AF65-F5344CB8AC3E}">
        <p14:creationId xmlns:p14="http://schemas.microsoft.com/office/powerpoint/2010/main" val="1499017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708161-4699-4C4F-9191-8EB608575A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288FC1B-F431-3460-3AAE-E9D79693A6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1061DD-3EDC-AA95-380A-1429D13546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4A9926A-2EE9-F945-A02E-F87875FDCC3F}" type="datetimeFigureOut">
              <a:rPr lang="en-US" smtClean="0"/>
              <a:t>7/31/2026</a:t>
            </a:fld>
            <a:endParaRPr lang="en-US"/>
          </a:p>
        </p:txBody>
      </p:sp>
      <p:sp>
        <p:nvSpPr>
          <p:cNvPr id="5" name="Footer Placeholder 4">
            <a:extLst>
              <a:ext uri="{FF2B5EF4-FFF2-40B4-BE49-F238E27FC236}">
                <a16:creationId xmlns:a16="http://schemas.microsoft.com/office/drawing/2014/main" id="{7F4C900E-814B-E820-65C1-6A17B88E75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548F0B0-05FC-52B6-3383-7435713A8D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EA4E65-48F5-9C48-9A60-E94002F9EED8}" type="slidenum">
              <a:rPr lang="en-US" smtClean="0"/>
              <a:t>‹#›</a:t>
            </a:fld>
            <a:endParaRPr lang="en-US"/>
          </a:p>
        </p:txBody>
      </p:sp>
    </p:spTree>
    <p:extLst>
      <p:ext uri="{BB962C8B-B14F-4D97-AF65-F5344CB8AC3E}">
        <p14:creationId xmlns:p14="http://schemas.microsoft.com/office/powerpoint/2010/main" val="3879502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Wave 5">
            <a:extLst>
              <a:ext uri="{FF2B5EF4-FFF2-40B4-BE49-F238E27FC236}">
                <a16:creationId xmlns:a16="http://schemas.microsoft.com/office/drawing/2014/main" id="{F99F8E43-EC91-158D-8404-72BCE5A3A3BA}"/>
              </a:ext>
            </a:extLst>
          </p:cNvPr>
          <p:cNvSpPr/>
          <p:nvPr/>
        </p:nvSpPr>
        <p:spPr>
          <a:xfrm rot="16200000">
            <a:off x="-4076361" y="2308245"/>
            <a:ext cx="7977265" cy="2569754"/>
          </a:xfrm>
          <a:prstGeom prst="wav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Wave 3">
            <a:extLst>
              <a:ext uri="{FF2B5EF4-FFF2-40B4-BE49-F238E27FC236}">
                <a16:creationId xmlns:a16="http://schemas.microsoft.com/office/drawing/2014/main" id="{237F05D1-46A5-26A6-FC16-B7F209454C39}"/>
              </a:ext>
            </a:extLst>
          </p:cNvPr>
          <p:cNvSpPr/>
          <p:nvPr/>
        </p:nvSpPr>
        <p:spPr>
          <a:xfrm rot="16200000">
            <a:off x="-4214177" y="2317160"/>
            <a:ext cx="7977265" cy="2569753"/>
          </a:xfrm>
          <a:prstGeom prst="wav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7A220E8B-C08E-2670-E6C1-029E1145BDA0}"/>
              </a:ext>
            </a:extLst>
          </p:cNvPr>
          <p:cNvSpPr/>
          <p:nvPr/>
        </p:nvSpPr>
        <p:spPr>
          <a:xfrm>
            <a:off x="-317328" y="-324892"/>
            <a:ext cx="3060528" cy="1925091"/>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D79992F-C03F-D6BE-B0FC-EA6BD2FC2650}"/>
              </a:ext>
            </a:extLst>
          </p:cNvPr>
          <p:cNvPicPr>
            <a:picLocks noChangeAspect="1"/>
          </p:cNvPicPr>
          <p:nvPr/>
        </p:nvPicPr>
        <p:blipFill>
          <a:blip r:embed="rId2"/>
          <a:stretch>
            <a:fillRect/>
          </a:stretch>
        </p:blipFill>
        <p:spPr>
          <a:xfrm>
            <a:off x="-41735" y="311658"/>
            <a:ext cx="2569754" cy="999349"/>
          </a:xfrm>
          <a:prstGeom prst="rect">
            <a:avLst/>
          </a:prstGeom>
        </p:spPr>
      </p:pic>
      <p:sp>
        <p:nvSpPr>
          <p:cNvPr id="11" name="TextBox 10">
            <a:extLst>
              <a:ext uri="{FF2B5EF4-FFF2-40B4-BE49-F238E27FC236}">
                <a16:creationId xmlns:a16="http://schemas.microsoft.com/office/drawing/2014/main" id="{EE29F474-4377-D8EF-005B-D37CCF6D9E87}"/>
              </a:ext>
            </a:extLst>
          </p:cNvPr>
          <p:cNvSpPr txBox="1"/>
          <p:nvPr/>
        </p:nvSpPr>
        <p:spPr>
          <a:xfrm>
            <a:off x="3158913" y="369426"/>
            <a:ext cx="8213723" cy="769441"/>
          </a:xfrm>
          <a:prstGeom prst="rect">
            <a:avLst/>
          </a:prstGeom>
          <a:noFill/>
        </p:spPr>
        <p:txBody>
          <a:bodyPr wrap="none" rtlCol="0">
            <a:spAutoFit/>
          </a:bodyPr>
          <a:lstStyle/>
          <a:p>
            <a:r>
              <a:rPr lang="en-US" sz="4400" b="1" dirty="0">
                <a:solidFill>
                  <a:schemeClr val="accent1"/>
                </a:solidFill>
                <a:latin typeface="Aptos" panose="020B0004020202020204" pitchFamily="34" charset="0"/>
              </a:rPr>
              <a:t>Giving the Peace </a:t>
            </a:r>
            <a:r>
              <a:rPr lang="en-US" sz="4400" dirty="0">
                <a:solidFill>
                  <a:schemeClr val="accent3"/>
                </a:solidFill>
                <a:latin typeface="Aptos" panose="020B0004020202020204" pitchFamily="34" charset="0"/>
              </a:rPr>
              <a:t>of Mind to Heal</a:t>
            </a:r>
          </a:p>
        </p:txBody>
      </p:sp>
      <p:grpSp>
        <p:nvGrpSpPr>
          <p:cNvPr id="56" name="Group 55">
            <a:extLst>
              <a:ext uri="{FF2B5EF4-FFF2-40B4-BE49-F238E27FC236}">
                <a16:creationId xmlns:a16="http://schemas.microsoft.com/office/drawing/2014/main" id="{37B146A8-A5FC-A431-BA94-CF85DA608B8E}"/>
              </a:ext>
            </a:extLst>
          </p:cNvPr>
          <p:cNvGrpSpPr/>
          <p:nvPr/>
        </p:nvGrpSpPr>
        <p:grpSpPr>
          <a:xfrm>
            <a:off x="1472742" y="1588328"/>
            <a:ext cx="3360515" cy="5306644"/>
            <a:chOff x="1472742" y="1588328"/>
            <a:chExt cx="3360515" cy="5306644"/>
          </a:xfrm>
        </p:grpSpPr>
        <p:sp>
          <p:nvSpPr>
            <p:cNvPr id="15" name="TextBox 14">
              <a:extLst>
                <a:ext uri="{FF2B5EF4-FFF2-40B4-BE49-F238E27FC236}">
                  <a16:creationId xmlns:a16="http://schemas.microsoft.com/office/drawing/2014/main" id="{A5D35770-D80A-E429-A0E9-B252E44C7417}"/>
                </a:ext>
              </a:extLst>
            </p:cNvPr>
            <p:cNvSpPr txBox="1"/>
            <p:nvPr/>
          </p:nvSpPr>
          <p:spPr>
            <a:xfrm>
              <a:off x="1648754" y="2596921"/>
              <a:ext cx="3008489" cy="3139321"/>
            </a:xfrm>
            <a:prstGeom prst="rect">
              <a:avLst/>
            </a:prstGeom>
            <a:noFill/>
          </p:spPr>
          <p:txBody>
            <a:bodyPr wrap="square" rtlCol="0">
              <a:spAutoFit/>
            </a:bodyPr>
            <a:lstStyle/>
            <a:p>
              <a:pPr algn="ctr"/>
              <a:r>
                <a:rPr lang="en-US" dirty="0">
                  <a:solidFill>
                    <a:schemeClr val="tx2"/>
                  </a:solidFill>
                  <a:effectLst/>
                  <a:latin typeface="Aptos Light" panose="020B0004020202020204" pitchFamily="34" charset="0"/>
                </a:rPr>
                <a:t>“You are our guardian angel.... We are now not on edge, not stressed. Now we can focus on medical care and actually enjoy time with our daughter instead of stressing about the financial piece... </a:t>
              </a:r>
              <a:r>
                <a:rPr lang="en-US" b="1" dirty="0">
                  <a:solidFill>
                    <a:srgbClr val="F39867"/>
                  </a:solidFill>
                  <a:effectLst/>
                  <a:latin typeface="Aptos" panose="020B0004020202020204" pitchFamily="34" charset="0"/>
                </a:rPr>
                <a:t>Thank you, thank you, thank you.</a:t>
              </a:r>
              <a:r>
                <a:rPr lang="en-US" dirty="0">
                  <a:solidFill>
                    <a:schemeClr val="tx2"/>
                  </a:solidFill>
                  <a:effectLst/>
                  <a:latin typeface="Aptos Light" panose="020B0004020202020204" pitchFamily="34" charset="0"/>
                </a:rPr>
                <a:t>”</a:t>
              </a:r>
            </a:p>
            <a:p>
              <a:pPr algn="ctr"/>
              <a:endParaRPr lang="en-US" sz="1600" dirty="0">
                <a:solidFill>
                  <a:srgbClr val="F39867"/>
                </a:solidFill>
                <a:effectLst/>
                <a:latin typeface="Aptos" panose="020B0004020202020204" pitchFamily="34" charset="0"/>
              </a:endParaRPr>
            </a:p>
            <a:p>
              <a:pPr algn="ctr"/>
              <a:r>
                <a:rPr lang="en-US" sz="2000" b="1" dirty="0">
                  <a:solidFill>
                    <a:srgbClr val="57256A"/>
                  </a:solidFill>
                  <a:effectLst/>
                  <a:latin typeface="Aptos" panose="020B0004020202020204" pitchFamily="34" charset="0"/>
                </a:rPr>
                <a:t>- Participant</a:t>
              </a:r>
              <a:endParaRPr lang="en-US" sz="2000" dirty="0">
                <a:solidFill>
                  <a:srgbClr val="57256A"/>
                </a:solidFill>
                <a:effectLst/>
                <a:latin typeface="Aptos" panose="020B0004020202020204" pitchFamily="34" charset="0"/>
              </a:endParaRPr>
            </a:p>
          </p:txBody>
        </p:sp>
        <p:grpSp>
          <p:nvGrpSpPr>
            <p:cNvPr id="55" name="Group 54">
              <a:extLst>
                <a:ext uri="{FF2B5EF4-FFF2-40B4-BE49-F238E27FC236}">
                  <a16:creationId xmlns:a16="http://schemas.microsoft.com/office/drawing/2014/main" id="{B4325F28-4D66-B29A-1515-98E00F456619}"/>
                </a:ext>
              </a:extLst>
            </p:cNvPr>
            <p:cNvGrpSpPr/>
            <p:nvPr/>
          </p:nvGrpSpPr>
          <p:grpSpPr>
            <a:xfrm>
              <a:off x="1472742" y="1588328"/>
              <a:ext cx="3360515" cy="5306644"/>
              <a:chOff x="1472742" y="1588328"/>
              <a:chExt cx="3360515" cy="5306644"/>
            </a:xfrm>
          </p:grpSpPr>
          <p:sp>
            <p:nvSpPr>
              <p:cNvPr id="12" name="Rounded Rectangle 11">
                <a:extLst>
                  <a:ext uri="{FF2B5EF4-FFF2-40B4-BE49-F238E27FC236}">
                    <a16:creationId xmlns:a16="http://schemas.microsoft.com/office/drawing/2014/main" id="{D04F81F7-B6F1-1383-1CDF-74FB234C5477}"/>
                  </a:ext>
                </a:extLst>
              </p:cNvPr>
              <p:cNvSpPr/>
              <p:nvPr/>
            </p:nvSpPr>
            <p:spPr>
              <a:xfrm>
                <a:off x="1472742" y="1936672"/>
                <a:ext cx="3360515" cy="4397828"/>
              </a:xfrm>
              <a:prstGeom prst="roundRect">
                <a:avLst/>
              </a:prstGeom>
              <a:noFill/>
              <a:ln w="38100" cap="rnd">
                <a:solidFill>
                  <a:schemeClr val="accent4"/>
                </a:solidFill>
                <a:prstDash val="sysDot"/>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ABF59A7F-CBDF-E408-B5F9-E1DB746A7C8F}"/>
                  </a:ext>
                </a:extLst>
              </p:cNvPr>
              <p:cNvSpPr/>
              <p:nvPr/>
            </p:nvSpPr>
            <p:spPr>
              <a:xfrm>
                <a:off x="2804656" y="1588328"/>
                <a:ext cx="696686" cy="696686"/>
              </a:xfrm>
              <a:prstGeom prst="ellipse">
                <a:avLst/>
              </a:prstGeom>
              <a:solidFill>
                <a:schemeClr val="accent5"/>
              </a:solidFill>
              <a:ln>
                <a:noFill/>
              </a:ln>
              <a:effectLst>
                <a:outerShdw blurRad="131434" dist="23691" dir="8040000" sx="110954" sy="110954" algn="ctr"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32BBEC3-BBF6-3E4F-62F6-49707E3C0AF7}"/>
                  </a:ext>
                </a:extLst>
              </p:cNvPr>
              <p:cNvSpPr/>
              <p:nvPr/>
            </p:nvSpPr>
            <p:spPr>
              <a:xfrm>
                <a:off x="2804656" y="5958689"/>
                <a:ext cx="696686" cy="696686"/>
              </a:xfrm>
              <a:prstGeom prst="ellipse">
                <a:avLst/>
              </a:prstGeom>
              <a:solidFill>
                <a:schemeClr val="accent5"/>
              </a:solidFill>
              <a:ln>
                <a:noFill/>
              </a:ln>
              <a:effectLst>
                <a:outerShdw blurRad="131434" dist="23691" dir="8040000" sx="110954" sy="110954" algn="ctr"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C83AE6C3-4D0D-7D93-333D-45FAE44ACC41}"/>
                  </a:ext>
                </a:extLst>
              </p:cNvPr>
              <p:cNvSpPr txBox="1"/>
              <p:nvPr/>
            </p:nvSpPr>
            <p:spPr>
              <a:xfrm>
                <a:off x="2855227" y="1588328"/>
                <a:ext cx="566513" cy="923330"/>
              </a:xfrm>
              <a:prstGeom prst="rect">
                <a:avLst/>
              </a:prstGeom>
              <a:noFill/>
            </p:spPr>
            <p:txBody>
              <a:bodyPr wrap="square" rtlCol="0">
                <a:spAutoFit/>
              </a:bodyPr>
              <a:lstStyle/>
              <a:p>
                <a:pPr algn="ctr"/>
                <a:r>
                  <a:rPr lang="en-US" sz="5400" b="1" dirty="0">
                    <a:solidFill>
                      <a:schemeClr val="bg1"/>
                    </a:solidFill>
                    <a:latin typeface="Aptos ExtraBold" panose="020B0004020202020204" pitchFamily="34" charset="0"/>
                  </a:rPr>
                  <a:t>“</a:t>
                </a:r>
              </a:p>
            </p:txBody>
          </p:sp>
          <p:sp>
            <p:nvSpPr>
              <p:cNvPr id="17" name="TextBox 16">
                <a:extLst>
                  <a:ext uri="{FF2B5EF4-FFF2-40B4-BE49-F238E27FC236}">
                    <a16:creationId xmlns:a16="http://schemas.microsoft.com/office/drawing/2014/main" id="{EECB2122-B9B5-B077-1D9C-6E22E75B39F0}"/>
                  </a:ext>
                </a:extLst>
              </p:cNvPr>
              <p:cNvSpPr txBox="1"/>
              <p:nvPr/>
            </p:nvSpPr>
            <p:spPr>
              <a:xfrm>
                <a:off x="2884255" y="5971642"/>
                <a:ext cx="566513" cy="923330"/>
              </a:xfrm>
              <a:prstGeom prst="rect">
                <a:avLst/>
              </a:prstGeom>
              <a:noFill/>
            </p:spPr>
            <p:txBody>
              <a:bodyPr wrap="square" rtlCol="0">
                <a:spAutoFit/>
              </a:bodyPr>
              <a:lstStyle/>
              <a:p>
                <a:pPr algn="ctr"/>
                <a:r>
                  <a:rPr lang="en-US" sz="5400" b="1" dirty="0">
                    <a:solidFill>
                      <a:schemeClr val="bg1"/>
                    </a:solidFill>
                    <a:latin typeface="Aptos ExtraBold" panose="020B0004020202020204" pitchFamily="34" charset="0"/>
                  </a:rPr>
                  <a:t>”</a:t>
                </a:r>
              </a:p>
            </p:txBody>
          </p:sp>
        </p:grpSp>
      </p:grpSp>
      <p:sp>
        <p:nvSpPr>
          <p:cNvPr id="18" name="TextBox 17">
            <a:extLst>
              <a:ext uri="{FF2B5EF4-FFF2-40B4-BE49-F238E27FC236}">
                <a16:creationId xmlns:a16="http://schemas.microsoft.com/office/drawing/2014/main" id="{521B2920-4929-42B8-0AE5-A879560B5B82}"/>
              </a:ext>
            </a:extLst>
          </p:cNvPr>
          <p:cNvSpPr txBox="1"/>
          <p:nvPr/>
        </p:nvSpPr>
        <p:spPr>
          <a:xfrm>
            <a:off x="6347357" y="1309561"/>
            <a:ext cx="1591526" cy="369332"/>
          </a:xfrm>
          <a:prstGeom prst="rect">
            <a:avLst/>
          </a:prstGeom>
          <a:noFill/>
        </p:spPr>
        <p:txBody>
          <a:bodyPr wrap="none" rtlCol="0">
            <a:spAutoFit/>
          </a:bodyPr>
          <a:lstStyle/>
          <a:p>
            <a:r>
              <a:rPr lang="en-US" b="1" dirty="0">
                <a:solidFill>
                  <a:schemeClr val="accent1"/>
                </a:solidFill>
                <a:latin typeface="Aptos ExtraBold" panose="020B0004020202020204" pitchFamily="34" charset="0"/>
              </a:rPr>
              <a:t>How it Works</a:t>
            </a:r>
          </a:p>
        </p:txBody>
      </p:sp>
      <p:grpSp>
        <p:nvGrpSpPr>
          <p:cNvPr id="54" name="Group 53">
            <a:extLst>
              <a:ext uri="{FF2B5EF4-FFF2-40B4-BE49-F238E27FC236}">
                <a16:creationId xmlns:a16="http://schemas.microsoft.com/office/drawing/2014/main" id="{D970B538-2B62-89F6-66E9-F952B29E36CC}"/>
              </a:ext>
            </a:extLst>
          </p:cNvPr>
          <p:cNvGrpSpPr/>
          <p:nvPr/>
        </p:nvGrpSpPr>
        <p:grpSpPr>
          <a:xfrm>
            <a:off x="5526364" y="1600199"/>
            <a:ext cx="6095128" cy="689378"/>
            <a:chOff x="5526364" y="1463271"/>
            <a:chExt cx="6095128" cy="689378"/>
          </a:xfrm>
        </p:grpSpPr>
        <p:sp>
          <p:nvSpPr>
            <p:cNvPr id="20" name="TextBox 19">
              <a:extLst>
                <a:ext uri="{FF2B5EF4-FFF2-40B4-BE49-F238E27FC236}">
                  <a16:creationId xmlns:a16="http://schemas.microsoft.com/office/drawing/2014/main" id="{FBF2A7C7-4279-0D47-C176-6175A633973A}"/>
                </a:ext>
              </a:extLst>
            </p:cNvPr>
            <p:cNvSpPr txBox="1"/>
            <p:nvPr/>
          </p:nvSpPr>
          <p:spPr>
            <a:xfrm>
              <a:off x="6332711" y="1546350"/>
              <a:ext cx="5288781" cy="523220"/>
            </a:xfrm>
            <a:prstGeom prst="rect">
              <a:avLst/>
            </a:prstGeom>
            <a:noFill/>
          </p:spPr>
          <p:txBody>
            <a:bodyPr wrap="square" rtlCol="0">
              <a:spAutoFit/>
            </a:bodyPr>
            <a:lstStyle/>
            <a:p>
              <a:r>
                <a:rPr lang="en-US" sz="1400" dirty="0">
                  <a:solidFill>
                    <a:srgbClr val="424242"/>
                  </a:solidFill>
                  <a:effectLst/>
                  <a:latin typeface="Aptos Light" panose="020B0004020202020204" pitchFamily="34" charset="0"/>
                </a:rPr>
                <a:t>If you have a serious medical condition with high-cost treatment, electronically submit a confidential Medical Release form.</a:t>
              </a:r>
            </a:p>
          </p:txBody>
        </p:sp>
        <p:grpSp>
          <p:nvGrpSpPr>
            <p:cNvPr id="43" name="Group 42">
              <a:extLst>
                <a:ext uri="{FF2B5EF4-FFF2-40B4-BE49-F238E27FC236}">
                  <a16:creationId xmlns:a16="http://schemas.microsoft.com/office/drawing/2014/main" id="{EE733A3A-EB58-AE02-FC56-B02D08386512}"/>
                </a:ext>
              </a:extLst>
            </p:cNvPr>
            <p:cNvGrpSpPr/>
            <p:nvPr/>
          </p:nvGrpSpPr>
          <p:grpSpPr>
            <a:xfrm>
              <a:off x="5526364" y="1463271"/>
              <a:ext cx="689378" cy="689378"/>
              <a:chOff x="5526364" y="1463271"/>
              <a:chExt cx="689378" cy="689378"/>
            </a:xfrm>
          </p:grpSpPr>
          <p:sp>
            <p:nvSpPr>
              <p:cNvPr id="19" name="Oval 18">
                <a:extLst>
                  <a:ext uri="{FF2B5EF4-FFF2-40B4-BE49-F238E27FC236}">
                    <a16:creationId xmlns:a16="http://schemas.microsoft.com/office/drawing/2014/main" id="{80FA91DD-4E50-4F76-3F97-1171E750B731}"/>
                  </a:ext>
                </a:extLst>
              </p:cNvPr>
              <p:cNvSpPr/>
              <p:nvPr/>
            </p:nvSpPr>
            <p:spPr>
              <a:xfrm>
                <a:off x="5526364" y="1463271"/>
                <a:ext cx="689378" cy="689378"/>
              </a:xfrm>
              <a:prstGeom prst="ellipse">
                <a:avLst/>
              </a:prstGeom>
              <a:solidFill>
                <a:schemeClr val="accent2"/>
              </a:solidFill>
              <a:ln w="317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Graphic 31">
                <a:extLst>
                  <a:ext uri="{FF2B5EF4-FFF2-40B4-BE49-F238E27FC236}">
                    <a16:creationId xmlns:a16="http://schemas.microsoft.com/office/drawing/2014/main" id="{A1D2DA8C-C3B4-1B3E-81C9-52559825B9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51803" y="1553494"/>
                <a:ext cx="456079" cy="481242"/>
              </a:xfrm>
              <a:prstGeom prst="rect">
                <a:avLst/>
              </a:prstGeom>
            </p:spPr>
          </p:pic>
        </p:grpSp>
      </p:grpSp>
      <p:grpSp>
        <p:nvGrpSpPr>
          <p:cNvPr id="53" name="Group 52">
            <a:extLst>
              <a:ext uri="{FF2B5EF4-FFF2-40B4-BE49-F238E27FC236}">
                <a16:creationId xmlns:a16="http://schemas.microsoft.com/office/drawing/2014/main" id="{2DA0AD99-9FAB-B6A5-2A83-74133961708B}"/>
              </a:ext>
            </a:extLst>
          </p:cNvPr>
          <p:cNvGrpSpPr/>
          <p:nvPr/>
        </p:nvGrpSpPr>
        <p:grpSpPr>
          <a:xfrm>
            <a:off x="5526364" y="2391481"/>
            <a:ext cx="6095128" cy="689378"/>
            <a:chOff x="5526364" y="2377671"/>
            <a:chExt cx="6095128" cy="689378"/>
          </a:xfrm>
        </p:grpSpPr>
        <p:sp>
          <p:nvSpPr>
            <p:cNvPr id="22" name="TextBox 21">
              <a:extLst>
                <a:ext uri="{FF2B5EF4-FFF2-40B4-BE49-F238E27FC236}">
                  <a16:creationId xmlns:a16="http://schemas.microsoft.com/office/drawing/2014/main" id="{7C0AA40C-3004-081C-2621-3F561965BEFC}"/>
                </a:ext>
              </a:extLst>
            </p:cNvPr>
            <p:cNvSpPr txBox="1"/>
            <p:nvPr/>
          </p:nvSpPr>
          <p:spPr>
            <a:xfrm>
              <a:off x="6332711" y="2460750"/>
              <a:ext cx="5288781" cy="523220"/>
            </a:xfrm>
            <a:prstGeom prst="rect">
              <a:avLst/>
            </a:prstGeom>
            <a:noFill/>
          </p:spPr>
          <p:txBody>
            <a:bodyPr wrap="square" rtlCol="0">
              <a:spAutoFit/>
            </a:bodyPr>
            <a:lstStyle/>
            <a:p>
              <a:r>
                <a:rPr lang="en-US" sz="1400" dirty="0">
                  <a:solidFill>
                    <a:srgbClr val="424242"/>
                  </a:solidFill>
                  <a:effectLst/>
                  <a:latin typeface="Aptos Light" panose="020B0004020202020204" pitchFamily="34" charset="0"/>
                </a:rPr>
                <a:t>A Samaritan Fund Program Representative reaches out to explain the program, answer questions, and gather your information. </a:t>
              </a:r>
            </a:p>
          </p:txBody>
        </p:sp>
        <p:grpSp>
          <p:nvGrpSpPr>
            <p:cNvPr id="44" name="Group 43">
              <a:extLst>
                <a:ext uri="{FF2B5EF4-FFF2-40B4-BE49-F238E27FC236}">
                  <a16:creationId xmlns:a16="http://schemas.microsoft.com/office/drawing/2014/main" id="{F0597184-5728-218C-BBA2-6687A09672FA}"/>
                </a:ext>
              </a:extLst>
            </p:cNvPr>
            <p:cNvGrpSpPr/>
            <p:nvPr/>
          </p:nvGrpSpPr>
          <p:grpSpPr>
            <a:xfrm>
              <a:off x="5526364" y="2377671"/>
              <a:ext cx="689378" cy="689378"/>
              <a:chOff x="5526364" y="2377671"/>
              <a:chExt cx="689378" cy="689378"/>
            </a:xfrm>
          </p:grpSpPr>
          <p:sp>
            <p:nvSpPr>
              <p:cNvPr id="21" name="Oval 20">
                <a:extLst>
                  <a:ext uri="{FF2B5EF4-FFF2-40B4-BE49-F238E27FC236}">
                    <a16:creationId xmlns:a16="http://schemas.microsoft.com/office/drawing/2014/main" id="{9469C0B5-110F-AF1F-59E6-7A349DC5B8C1}"/>
                  </a:ext>
                </a:extLst>
              </p:cNvPr>
              <p:cNvSpPr/>
              <p:nvPr/>
            </p:nvSpPr>
            <p:spPr>
              <a:xfrm>
                <a:off x="5526364" y="2377671"/>
                <a:ext cx="689378" cy="689378"/>
              </a:xfrm>
              <a:prstGeom prst="ellipse">
                <a:avLst/>
              </a:prstGeom>
              <a:solidFill>
                <a:schemeClr val="accent2"/>
              </a:solidFill>
              <a:ln w="317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Graphic 33">
                <a:extLst>
                  <a:ext uri="{FF2B5EF4-FFF2-40B4-BE49-F238E27FC236}">
                    <a16:creationId xmlns:a16="http://schemas.microsoft.com/office/drawing/2014/main" id="{41679849-BC2A-5682-55A7-C2917BF468B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31998" y="2473362"/>
                <a:ext cx="472836" cy="498924"/>
              </a:xfrm>
              <a:prstGeom prst="rect">
                <a:avLst/>
              </a:prstGeom>
            </p:spPr>
          </p:pic>
        </p:grpSp>
      </p:grpSp>
      <p:grpSp>
        <p:nvGrpSpPr>
          <p:cNvPr id="52" name="Group 51">
            <a:extLst>
              <a:ext uri="{FF2B5EF4-FFF2-40B4-BE49-F238E27FC236}">
                <a16:creationId xmlns:a16="http://schemas.microsoft.com/office/drawing/2014/main" id="{41FA405E-82E3-18E9-077A-C2976580B0DF}"/>
              </a:ext>
            </a:extLst>
          </p:cNvPr>
          <p:cNvGrpSpPr/>
          <p:nvPr/>
        </p:nvGrpSpPr>
        <p:grpSpPr>
          <a:xfrm>
            <a:off x="5520426" y="3182763"/>
            <a:ext cx="6101066" cy="689748"/>
            <a:chOff x="5520426" y="3291701"/>
            <a:chExt cx="6101066" cy="689748"/>
          </a:xfrm>
        </p:grpSpPr>
        <p:sp>
          <p:nvSpPr>
            <p:cNvPr id="24" name="TextBox 23">
              <a:extLst>
                <a:ext uri="{FF2B5EF4-FFF2-40B4-BE49-F238E27FC236}">
                  <a16:creationId xmlns:a16="http://schemas.microsoft.com/office/drawing/2014/main" id="{E8C6AE12-A2AC-E807-BA6B-9F1A5F5E9C71}"/>
                </a:ext>
              </a:extLst>
            </p:cNvPr>
            <p:cNvSpPr txBox="1"/>
            <p:nvPr/>
          </p:nvSpPr>
          <p:spPr>
            <a:xfrm>
              <a:off x="6332711" y="3482871"/>
              <a:ext cx="5288781" cy="307777"/>
            </a:xfrm>
            <a:prstGeom prst="rect">
              <a:avLst/>
            </a:prstGeom>
            <a:noFill/>
          </p:spPr>
          <p:txBody>
            <a:bodyPr wrap="square" rtlCol="0">
              <a:spAutoFit/>
            </a:bodyPr>
            <a:lstStyle/>
            <a:p>
              <a:r>
                <a:rPr lang="en-US" sz="1400" dirty="0">
                  <a:solidFill>
                    <a:srgbClr val="424242"/>
                  </a:solidFill>
                  <a:effectLst/>
                  <a:latin typeface="Aptos Light" panose="020B0004020202020204" pitchFamily="34" charset="0"/>
                </a:rPr>
                <a:t>If approved, a personalized Samaritan Fund Program offer is issued.</a:t>
              </a:r>
            </a:p>
          </p:txBody>
        </p:sp>
        <p:grpSp>
          <p:nvGrpSpPr>
            <p:cNvPr id="45" name="Group 44">
              <a:extLst>
                <a:ext uri="{FF2B5EF4-FFF2-40B4-BE49-F238E27FC236}">
                  <a16:creationId xmlns:a16="http://schemas.microsoft.com/office/drawing/2014/main" id="{22E10CDE-15A3-C961-506E-5A750ADCFCEB}"/>
                </a:ext>
              </a:extLst>
            </p:cNvPr>
            <p:cNvGrpSpPr/>
            <p:nvPr/>
          </p:nvGrpSpPr>
          <p:grpSpPr>
            <a:xfrm>
              <a:off x="5520426" y="3291701"/>
              <a:ext cx="695316" cy="689748"/>
              <a:chOff x="5520426" y="3291701"/>
              <a:chExt cx="695316" cy="689748"/>
            </a:xfrm>
          </p:grpSpPr>
          <p:sp>
            <p:nvSpPr>
              <p:cNvPr id="23" name="Oval 22">
                <a:extLst>
                  <a:ext uri="{FF2B5EF4-FFF2-40B4-BE49-F238E27FC236}">
                    <a16:creationId xmlns:a16="http://schemas.microsoft.com/office/drawing/2014/main" id="{D4640A8B-8D53-70F1-5F4A-3DD229C46945}"/>
                  </a:ext>
                </a:extLst>
              </p:cNvPr>
              <p:cNvSpPr/>
              <p:nvPr/>
            </p:nvSpPr>
            <p:spPr>
              <a:xfrm>
                <a:off x="5526364" y="3292071"/>
                <a:ext cx="689378" cy="689378"/>
              </a:xfrm>
              <a:prstGeom prst="ellipse">
                <a:avLst/>
              </a:prstGeom>
              <a:solidFill>
                <a:schemeClr val="accent2"/>
              </a:solidFill>
              <a:ln w="317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Graphic 35">
                <a:extLst>
                  <a:ext uri="{FF2B5EF4-FFF2-40B4-BE49-F238E27FC236}">
                    <a16:creationId xmlns:a16="http://schemas.microsoft.com/office/drawing/2014/main" id="{3F33B65F-FC44-48CC-2C5A-B9451FC09A9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20426" y="3291701"/>
                <a:ext cx="689378" cy="689378"/>
              </a:xfrm>
              <a:prstGeom prst="rect">
                <a:avLst/>
              </a:prstGeom>
            </p:spPr>
          </p:pic>
        </p:grpSp>
      </p:grpSp>
      <p:grpSp>
        <p:nvGrpSpPr>
          <p:cNvPr id="51" name="Group 50">
            <a:extLst>
              <a:ext uri="{FF2B5EF4-FFF2-40B4-BE49-F238E27FC236}">
                <a16:creationId xmlns:a16="http://schemas.microsoft.com/office/drawing/2014/main" id="{10F23956-0363-E3A0-4DBE-1D2749F36987}"/>
              </a:ext>
            </a:extLst>
          </p:cNvPr>
          <p:cNvGrpSpPr/>
          <p:nvPr/>
        </p:nvGrpSpPr>
        <p:grpSpPr>
          <a:xfrm>
            <a:off x="5526364" y="3974415"/>
            <a:ext cx="6095128" cy="689378"/>
            <a:chOff x="5526364" y="4159174"/>
            <a:chExt cx="6095128" cy="689378"/>
          </a:xfrm>
        </p:grpSpPr>
        <p:sp>
          <p:nvSpPr>
            <p:cNvPr id="26" name="TextBox 25">
              <a:extLst>
                <a:ext uri="{FF2B5EF4-FFF2-40B4-BE49-F238E27FC236}">
                  <a16:creationId xmlns:a16="http://schemas.microsoft.com/office/drawing/2014/main" id="{9CB1FB08-B049-B28B-AD96-D84418AE1C75}"/>
                </a:ext>
              </a:extLst>
            </p:cNvPr>
            <p:cNvSpPr txBox="1"/>
            <p:nvPr/>
          </p:nvSpPr>
          <p:spPr>
            <a:xfrm>
              <a:off x="6332711" y="4349974"/>
              <a:ext cx="5288781" cy="307777"/>
            </a:xfrm>
            <a:prstGeom prst="rect">
              <a:avLst/>
            </a:prstGeom>
            <a:noFill/>
          </p:spPr>
          <p:txBody>
            <a:bodyPr wrap="square" rtlCol="0">
              <a:spAutoFit/>
            </a:bodyPr>
            <a:lstStyle/>
            <a:p>
              <a:r>
                <a:rPr lang="en-US" sz="1400" dirty="0">
                  <a:solidFill>
                    <a:srgbClr val="424242"/>
                  </a:solidFill>
                  <a:effectLst/>
                  <a:latin typeface="Aptos Light" panose="020B0004020202020204" pitchFamily="34" charset="0"/>
                </a:rPr>
                <a:t>If you wish to accept, you will sign and submit your offer letter.</a:t>
              </a:r>
            </a:p>
          </p:txBody>
        </p:sp>
        <p:grpSp>
          <p:nvGrpSpPr>
            <p:cNvPr id="46" name="Group 45">
              <a:extLst>
                <a:ext uri="{FF2B5EF4-FFF2-40B4-BE49-F238E27FC236}">
                  <a16:creationId xmlns:a16="http://schemas.microsoft.com/office/drawing/2014/main" id="{BDF7E197-E15F-131F-8AEC-D68AAF28DE4E}"/>
                </a:ext>
              </a:extLst>
            </p:cNvPr>
            <p:cNvGrpSpPr/>
            <p:nvPr/>
          </p:nvGrpSpPr>
          <p:grpSpPr>
            <a:xfrm>
              <a:off x="5526364" y="4159174"/>
              <a:ext cx="689378" cy="689378"/>
              <a:chOff x="5526364" y="4159174"/>
              <a:chExt cx="689378" cy="689378"/>
            </a:xfrm>
          </p:grpSpPr>
          <p:sp>
            <p:nvSpPr>
              <p:cNvPr id="25" name="Oval 24">
                <a:extLst>
                  <a:ext uri="{FF2B5EF4-FFF2-40B4-BE49-F238E27FC236}">
                    <a16:creationId xmlns:a16="http://schemas.microsoft.com/office/drawing/2014/main" id="{B9B3E8FC-5247-6030-C660-D8C81D16887D}"/>
                  </a:ext>
                </a:extLst>
              </p:cNvPr>
              <p:cNvSpPr/>
              <p:nvPr/>
            </p:nvSpPr>
            <p:spPr>
              <a:xfrm>
                <a:off x="5526364" y="4159174"/>
                <a:ext cx="689378" cy="689378"/>
              </a:xfrm>
              <a:prstGeom prst="ellipse">
                <a:avLst/>
              </a:prstGeom>
              <a:solidFill>
                <a:schemeClr val="accent2"/>
              </a:solidFill>
              <a:ln w="317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Graphic 37">
                <a:extLst>
                  <a:ext uri="{FF2B5EF4-FFF2-40B4-BE49-F238E27FC236}">
                    <a16:creationId xmlns:a16="http://schemas.microsoft.com/office/drawing/2014/main" id="{03479810-68CD-03AA-5D11-B19BFDD6C08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36635" y="4254224"/>
                <a:ext cx="468199" cy="494031"/>
              </a:xfrm>
              <a:prstGeom prst="rect">
                <a:avLst/>
              </a:prstGeom>
            </p:spPr>
          </p:pic>
        </p:grpSp>
      </p:grpSp>
      <p:grpSp>
        <p:nvGrpSpPr>
          <p:cNvPr id="50" name="Group 49">
            <a:extLst>
              <a:ext uri="{FF2B5EF4-FFF2-40B4-BE49-F238E27FC236}">
                <a16:creationId xmlns:a16="http://schemas.microsoft.com/office/drawing/2014/main" id="{B0FDE253-21AB-FAAE-4BDF-C1B3E201AF98}"/>
              </a:ext>
            </a:extLst>
          </p:cNvPr>
          <p:cNvGrpSpPr/>
          <p:nvPr/>
        </p:nvGrpSpPr>
        <p:grpSpPr>
          <a:xfrm>
            <a:off x="5526364" y="4765697"/>
            <a:ext cx="4018690" cy="689378"/>
            <a:chOff x="5526364" y="5026277"/>
            <a:chExt cx="4018690" cy="689378"/>
          </a:xfrm>
        </p:grpSpPr>
        <p:sp>
          <p:nvSpPr>
            <p:cNvPr id="28" name="TextBox 27">
              <a:extLst>
                <a:ext uri="{FF2B5EF4-FFF2-40B4-BE49-F238E27FC236}">
                  <a16:creationId xmlns:a16="http://schemas.microsoft.com/office/drawing/2014/main" id="{DD7FE980-E919-05BE-6A1C-B05151204D91}"/>
                </a:ext>
              </a:extLst>
            </p:cNvPr>
            <p:cNvSpPr txBox="1"/>
            <p:nvPr/>
          </p:nvSpPr>
          <p:spPr>
            <a:xfrm>
              <a:off x="6332712" y="5109356"/>
              <a:ext cx="3212342" cy="523220"/>
            </a:xfrm>
            <a:prstGeom prst="rect">
              <a:avLst/>
            </a:prstGeom>
            <a:noFill/>
          </p:spPr>
          <p:txBody>
            <a:bodyPr wrap="square" rtlCol="0">
              <a:spAutoFit/>
            </a:bodyPr>
            <a:lstStyle/>
            <a:p>
              <a:r>
                <a:rPr lang="en-US" sz="1400" dirty="0">
                  <a:solidFill>
                    <a:srgbClr val="424242"/>
                  </a:solidFill>
                  <a:effectLst/>
                  <a:latin typeface="Aptos Light" panose="020B0004020202020204" pitchFamily="34" charset="0"/>
                </a:rPr>
                <a:t>Your account is set up and we issue your debit card for medical expenses.</a:t>
              </a:r>
            </a:p>
          </p:txBody>
        </p:sp>
        <p:grpSp>
          <p:nvGrpSpPr>
            <p:cNvPr id="47" name="Group 46">
              <a:extLst>
                <a:ext uri="{FF2B5EF4-FFF2-40B4-BE49-F238E27FC236}">
                  <a16:creationId xmlns:a16="http://schemas.microsoft.com/office/drawing/2014/main" id="{DAE2546E-F093-756A-F420-49484ED92EF4}"/>
                </a:ext>
              </a:extLst>
            </p:cNvPr>
            <p:cNvGrpSpPr/>
            <p:nvPr/>
          </p:nvGrpSpPr>
          <p:grpSpPr>
            <a:xfrm>
              <a:off x="5526364" y="5026277"/>
              <a:ext cx="689378" cy="689378"/>
              <a:chOff x="5526364" y="5026277"/>
              <a:chExt cx="689378" cy="689378"/>
            </a:xfrm>
          </p:grpSpPr>
          <p:sp>
            <p:nvSpPr>
              <p:cNvPr id="27" name="Oval 26">
                <a:extLst>
                  <a:ext uri="{FF2B5EF4-FFF2-40B4-BE49-F238E27FC236}">
                    <a16:creationId xmlns:a16="http://schemas.microsoft.com/office/drawing/2014/main" id="{19121CC6-B788-9F47-B33D-4EFEE6C7C334}"/>
                  </a:ext>
                </a:extLst>
              </p:cNvPr>
              <p:cNvSpPr/>
              <p:nvPr/>
            </p:nvSpPr>
            <p:spPr>
              <a:xfrm>
                <a:off x="5526364" y="5026277"/>
                <a:ext cx="689378" cy="689378"/>
              </a:xfrm>
              <a:prstGeom prst="ellipse">
                <a:avLst/>
              </a:prstGeom>
              <a:solidFill>
                <a:schemeClr val="accent2"/>
              </a:solidFill>
              <a:ln w="317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Graphic 39">
                <a:extLst>
                  <a:ext uri="{FF2B5EF4-FFF2-40B4-BE49-F238E27FC236}">
                    <a16:creationId xmlns:a16="http://schemas.microsoft.com/office/drawing/2014/main" id="{FFEA70F1-317F-FC75-DF8E-07A0C3CEE44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07361" y="5073574"/>
                <a:ext cx="557563" cy="588326"/>
              </a:xfrm>
              <a:prstGeom prst="rect">
                <a:avLst/>
              </a:prstGeom>
            </p:spPr>
          </p:pic>
        </p:grpSp>
      </p:grpSp>
      <p:grpSp>
        <p:nvGrpSpPr>
          <p:cNvPr id="49" name="Group 48">
            <a:extLst>
              <a:ext uri="{FF2B5EF4-FFF2-40B4-BE49-F238E27FC236}">
                <a16:creationId xmlns:a16="http://schemas.microsoft.com/office/drawing/2014/main" id="{6C9258F4-D6EA-7805-B2A3-9DE24B6CF817}"/>
              </a:ext>
            </a:extLst>
          </p:cNvPr>
          <p:cNvGrpSpPr/>
          <p:nvPr/>
        </p:nvGrpSpPr>
        <p:grpSpPr>
          <a:xfrm>
            <a:off x="5526364" y="5556981"/>
            <a:ext cx="4387658" cy="741533"/>
            <a:chOff x="5526364" y="5940677"/>
            <a:chExt cx="4387658" cy="741533"/>
          </a:xfrm>
        </p:grpSpPr>
        <p:sp>
          <p:nvSpPr>
            <p:cNvPr id="30" name="TextBox 29">
              <a:extLst>
                <a:ext uri="{FF2B5EF4-FFF2-40B4-BE49-F238E27FC236}">
                  <a16:creationId xmlns:a16="http://schemas.microsoft.com/office/drawing/2014/main" id="{E35FB67D-1730-683C-A20D-5091A11690D2}"/>
                </a:ext>
              </a:extLst>
            </p:cNvPr>
            <p:cNvSpPr txBox="1"/>
            <p:nvPr/>
          </p:nvSpPr>
          <p:spPr>
            <a:xfrm>
              <a:off x="6332712" y="5943546"/>
              <a:ext cx="3581310" cy="738664"/>
            </a:xfrm>
            <a:prstGeom prst="rect">
              <a:avLst/>
            </a:prstGeom>
            <a:noFill/>
          </p:spPr>
          <p:txBody>
            <a:bodyPr wrap="square" rtlCol="0">
              <a:spAutoFit/>
            </a:bodyPr>
            <a:lstStyle/>
            <a:p>
              <a:r>
                <a:rPr lang="en-US" sz="1400" dirty="0">
                  <a:solidFill>
                    <a:srgbClr val="424242"/>
                  </a:solidFill>
                  <a:effectLst/>
                  <a:latin typeface="Aptos Light" panose="020B0004020202020204" pitchFamily="34" charset="0"/>
                </a:rPr>
                <a:t>Enjoy the Peace of Mind to Heal and submit your feedback on your Samaritan Fund Program experience.</a:t>
              </a:r>
            </a:p>
          </p:txBody>
        </p:sp>
        <p:grpSp>
          <p:nvGrpSpPr>
            <p:cNvPr id="48" name="Group 47">
              <a:extLst>
                <a:ext uri="{FF2B5EF4-FFF2-40B4-BE49-F238E27FC236}">
                  <a16:creationId xmlns:a16="http://schemas.microsoft.com/office/drawing/2014/main" id="{723C652E-7AD9-473E-8623-C4235F8CDC8D}"/>
                </a:ext>
              </a:extLst>
            </p:cNvPr>
            <p:cNvGrpSpPr/>
            <p:nvPr/>
          </p:nvGrpSpPr>
          <p:grpSpPr>
            <a:xfrm>
              <a:off x="5526364" y="5940677"/>
              <a:ext cx="689378" cy="689378"/>
              <a:chOff x="5526364" y="5940677"/>
              <a:chExt cx="689378" cy="689378"/>
            </a:xfrm>
          </p:grpSpPr>
          <p:sp>
            <p:nvSpPr>
              <p:cNvPr id="29" name="Oval 28">
                <a:extLst>
                  <a:ext uri="{FF2B5EF4-FFF2-40B4-BE49-F238E27FC236}">
                    <a16:creationId xmlns:a16="http://schemas.microsoft.com/office/drawing/2014/main" id="{ED97BEDC-7D75-EEE5-1779-710CF49A563D}"/>
                  </a:ext>
                </a:extLst>
              </p:cNvPr>
              <p:cNvSpPr/>
              <p:nvPr/>
            </p:nvSpPr>
            <p:spPr>
              <a:xfrm>
                <a:off x="5526364" y="5940677"/>
                <a:ext cx="689378" cy="689378"/>
              </a:xfrm>
              <a:prstGeom prst="ellipse">
                <a:avLst/>
              </a:prstGeom>
              <a:solidFill>
                <a:schemeClr val="accent2"/>
              </a:solidFill>
              <a:ln w="317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Graphic 41">
                <a:extLst>
                  <a:ext uri="{FF2B5EF4-FFF2-40B4-BE49-F238E27FC236}">
                    <a16:creationId xmlns:a16="http://schemas.microsoft.com/office/drawing/2014/main" id="{580DBA62-9488-61D9-1BE1-2E57DCB752A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648782" y="6039146"/>
                <a:ext cx="481277" cy="507830"/>
              </a:xfrm>
              <a:prstGeom prst="rect">
                <a:avLst/>
              </a:prstGeom>
            </p:spPr>
          </p:pic>
        </p:grpSp>
      </p:grpSp>
      <p:sp>
        <p:nvSpPr>
          <p:cNvPr id="57" name="Rounded Rectangle 56">
            <a:extLst>
              <a:ext uri="{FF2B5EF4-FFF2-40B4-BE49-F238E27FC236}">
                <a16:creationId xmlns:a16="http://schemas.microsoft.com/office/drawing/2014/main" id="{FB40D86C-B276-FFC6-65BD-2EE25249FF52}"/>
              </a:ext>
            </a:extLst>
          </p:cNvPr>
          <p:cNvSpPr/>
          <p:nvPr/>
        </p:nvSpPr>
        <p:spPr>
          <a:xfrm>
            <a:off x="9997746" y="4792540"/>
            <a:ext cx="2049875" cy="2346197"/>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649C2CAC-B954-4C24-1237-62F23EBA8D42}"/>
              </a:ext>
            </a:extLst>
          </p:cNvPr>
          <p:cNvSpPr/>
          <p:nvPr/>
        </p:nvSpPr>
        <p:spPr>
          <a:xfrm>
            <a:off x="10268704" y="5092964"/>
            <a:ext cx="1507958" cy="15079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92EAC97-586B-BAC9-5500-60D05F0003F7}"/>
              </a:ext>
            </a:extLst>
          </p:cNvPr>
          <p:cNvPicPr>
            <a:picLocks noChangeAspect="1"/>
          </p:cNvPicPr>
          <p:nvPr/>
        </p:nvPicPr>
        <p:blipFill>
          <a:blip r:embed="rId9"/>
          <a:srcRect/>
          <a:stretch/>
        </p:blipFill>
        <p:spPr>
          <a:xfrm>
            <a:off x="10167639" y="5046626"/>
            <a:ext cx="1710087" cy="1710087"/>
          </a:xfrm>
          <a:prstGeom prst="rect">
            <a:avLst/>
          </a:prstGeom>
        </p:spPr>
      </p:pic>
    </p:spTree>
    <p:extLst>
      <p:ext uri="{BB962C8B-B14F-4D97-AF65-F5344CB8AC3E}">
        <p14:creationId xmlns:p14="http://schemas.microsoft.com/office/powerpoint/2010/main" val="3539951304"/>
      </p:ext>
    </p:extLst>
  </p:cSld>
  <p:clrMapOvr>
    <a:masterClrMapping/>
  </p:clrMapOvr>
</p:sld>
</file>

<file path=ppt/theme/theme1.xml><?xml version="1.0" encoding="utf-8"?>
<a:theme xmlns:a="http://schemas.openxmlformats.org/drawingml/2006/main" name="Office Theme">
  <a:themeElements>
    <a:clrScheme name="Samaritan Fund">
      <a:dk1>
        <a:srgbClr val="000000"/>
      </a:dk1>
      <a:lt1>
        <a:srgbClr val="FFFFFF"/>
      </a:lt1>
      <a:dk2>
        <a:srgbClr val="414141"/>
      </a:dk2>
      <a:lt2>
        <a:srgbClr val="D3CCD6"/>
      </a:lt2>
      <a:accent1>
        <a:srgbClr val="59166B"/>
      </a:accent1>
      <a:accent2>
        <a:srgbClr val="9970A3"/>
      </a:accent2>
      <a:accent3>
        <a:srgbClr val="37A3A4"/>
      </a:accent3>
      <a:accent4>
        <a:srgbClr val="A299A6"/>
      </a:accent4>
      <a:accent5>
        <a:srgbClr val="EB9866"/>
      </a:accent5>
      <a:accent6>
        <a:srgbClr val="E6DB45"/>
      </a:accent6>
      <a:hlink>
        <a:srgbClr val="41A6AB"/>
      </a:hlink>
      <a:folHlink>
        <a:srgbClr val="58156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100</TotalTime>
  <Words>161</Words>
  <Application>Microsoft Office PowerPoint</Application>
  <PresentationFormat>Widescreen</PresentationFormat>
  <Paragraphs>13</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Aptos Display</vt:lpstr>
      <vt:lpstr>Aptos ExtraBold</vt:lpstr>
      <vt:lpstr>Aptos Light</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Erin Fortenberry</dc:creator>
  <cp:lastModifiedBy>Emily Clark</cp:lastModifiedBy>
  <cp:revision>8</cp:revision>
  <dcterms:created xsi:type="dcterms:W3CDTF">2025-02-25T15:39:27Z</dcterms:created>
  <dcterms:modified xsi:type="dcterms:W3CDTF">2026-07-31T19:34:25Z</dcterms:modified>
</cp:coreProperties>
</file>